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0" r:id="rId9"/>
    <p:sldId id="271" r:id="rId10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9" d="100"/>
          <a:sy n="149" d="100"/>
        </p:scale>
        <p:origin x="504" y="11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montanha, ao ar livre&#10;&#10;Descrição gerada automaticamente">
            <a:extLst>
              <a:ext uri="{FF2B5EF4-FFF2-40B4-BE49-F238E27FC236}">
                <a16:creationId xmlns:a16="http://schemas.microsoft.com/office/drawing/2014/main" id="{835A7FC3-C30A-4779-BA91-BC3E297F13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026615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&#10;&#10;Descrição gerada automaticamente">
            <a:extLst>
              <a:ext uri="{FF2B5EF4-FFF2-40B4-BE49-F238E27FC236}">
                <a16:creationId xmlns:a16="http://schemas.microsoft.com/office/drawing/2014/main" id="{9CCDB857-7F93-4839-BD65-863BF0578C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183352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E1AD196-9F0E-43B2-AD9D-D0A9BE6EE9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221045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MONTE DO CALVÁRIO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94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MONTE DO CALVÁRIO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Lá, num monte além, </a:t>
            </a:r>
          </a:p>
          <a:p>
            <a:r>
              <a:rPr lang="pt-BR" dirty="0"/>
              <a:t>eis a rude cruz, </a:t>
            </a:r>
          </a:p>
          <a:p>
            <a:r>
              <a:rPr lang="pt-BR" dirty="0"/>
              <a:t>Onde Alguém está em aflição.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MONTE DO CALVÁRIO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É o meu Senhor, </a:t>
            </a:r>
          </a:p>
          <a:p>
            <a:r>
              <a:rPr lang="pt-BR" dirty="0"/>
              <a:t>que do Céu desceu, </a:t>
            </a:r>
          </a:p>
          <a:p>
            <a:r>
              <a:rPr lang="pt-BR" dirty="0"/>
              <a:t>Para conceder-me salvação. </a:t>
            </a:r>
          </a:p>
        </p:txBody>
      </p:sp>
    </p:spTree>
    <p:extLst>
      <p:ext uri="{BB962C8B-B14F-4D97-AF65-F5344CB8AC3E}">
        <p14:creationId xmlns:p14="http://schemas.microsoft.com/office/powerpoint/2010/main" val="35635767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MONTE DO CALVÁRIO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DBA7B71-1A11-4D8A-AB8C-73F1A09E855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Monte, monte do Calvário, </a:t>
            </a:r>
          </a:p>
          <a:p>
            <a:r>
              <a:rPr lang="pt-BR" dirty="0"/>
              <a:t>Onde meu Jesus </a:t>
            </a:r>
          </a:p>
          <a:p>
            <a:r>
              <a:rPr lang="pt-BR" dirty="0"/>
              <a:t>morreu por mim! </a:t>
            </a:r>
          </a:p>
          <a:p>
            <a:r>
              <a:rPr lang="pt-BR" dirty="0"/>
              <a:t>Triste, </a:t>
            </a:r>
            <a:r>
              <a:rPr lang="pt-BR" dirty="0" err="1"/>
              <a:t>ei-lO</a:t>
            </a:r>
            <a:r>
              <a:rPr lang="pt-BR" dirty="0"/>
              <a:t> assim, ferido: </a:t>
            </a:r>
          </a:p>
          <a:p>
            <a:r>
              <a:rPr lang="pt-BR" dirty="0"/>
              <a:t>Só, em agonia, pereceu. </a:t>
            </a:r>
          </a:p>
        </p:txBody>
      </p:sp>
    </p:spTree>
    <p:extLst>
      <p:ext uri="{BB962C8B-B14F-4D97-AF65-F5344CB8AC3E}">
        <p14:creationId xmlns:p14="http://schemas.microsoft.com/office/powerpoint/2010/main" val="42040263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MONTE DO CALVÁRIO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AEFA081-249F-4B4C-B910-5E6B81CCA00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Puro, carregou meu fardo, </a:t>
            </a:r>
          </a:p>
          <a:p>
            <a:r>
              <a:rPr lang="pt-BR" dirty="0"/>
              <a:t>Para libertar-me do pecar. </a:t>
            </a:r>
          </a:p>
          <a:p>
            <a:r>
              <a:rPr lang="pt-BR" dirty="0"/>
              <a:t>Esse foi o dia mais feliz, </a:t>
            </a:r>
          </a:p>
          <a:p>
            <a:r>
              <a:rPr lang="pt-BR" dirty="0"/>
              <a:t>Pois morreu </a:t>
            </a:r>
            <a:r>
              <a:rPr lang="pt-BR" dirty="0" err="1"/>
              <a:t>p’ra</a:t>
            </a:r>
            <a:r>
              <a:rPr lang="pt-BR" dirty="0"/>
              <a:t> me salvar!</a:t>
            </a:r>
          </a:p>
        </p:txBody>
      </p:sp>
    </p:spTree>
    <p:extLst>
      <p:ext uri="{BB962C8B-B14F-4D97-AF65-F5344CB8AC3E}">
        <p14:creationId xmlns:p14="http://schemas.microsoft.com/office/powerpoint/2010/main" val="26029194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MONTE DO CALVÁRIO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Lá, num monte além, </a:t>
            </a:r>
          </a:p>
          <a:p>
            <a:r>
              <a:rPr lang="pt-BR" dirty="0"/>
              <a:t>eis a multidão </a:t>
            </a:r>
          </a:p>
          <a:p>
            <a:r>
              <a:rPr lang="pt-BR" dirty="0"/>
              <a:t>A escarnecer do Salvador. </a:t>
            </a:r>
          </a:p>
        </p:txBody>
      </p:sp>
    </p:spTree>
    <p:extLst>
      <p:ext uri="{BB962C8B-B14F-4D97-AF65-F5344CB8AC3E}">
        <p14:creationId xmlns:p14="http://schemas.microsoft.com/office/powerpoint/2010/main" val="29182008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MONTE DO CALVÁRIO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Mas não foi em vão </a:t>
            </a:r>
          </a:p>
          <a:p>
            <a:r>
              <a:rPr lang="pt-BR" dirty="0"/>
              <a:t>que Jesus desceu </a:t>
            </a:r>
          </a:p>
          <a:p>
            <a:r>
              <a:rPr lang="pt-BR" dirty="0"/>
              <a:t>Para resgatar o pecador.</a:t>
            </a:r>
          </a:p>
        </p:txBody>
      </p:sp>
    </p:spTree>
    <p:extLst>
      <p:ext uri="{BB962C8B-B14F-4D97-AF65-F5344CB8AC3E}">
        <p14:creationId xmlns:p14="http://schemas.microsoft.com/office/powerpoint/2010/main" val="31708844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MONTE DO CALVÁRIO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DBA7B71-1A11-4D8A-AB8C-73F1A09E855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Monte, monte do Calvário, </a:t>
            </a:r>
          </a:p>
          <a:p>
            <a:r>
              <a:rPr lang="pt-BR" dirty="0"/>
              <a:t>Onde meu Jesus </a:t>
            </a:r>
          </a:p>
          <a:p>
            <a:r>
              <a:rPr lang="pt-BR" dirty="0"/>
              <a:t>morreu por mim! </a:t>
            </a:r>
          </a:p>
          <a:p>
            <a:r>
              <a:rPr lang="pt-BR" dirty="0"/>
              <a:t>Triste, </a:t>
            </a:r>
            <a:r>
              <a:rPr lang="pt-BR" dirty="0" err="1"/>
              <a:t>ei-lO</a:t>
            </a:r>
            <a:r>
              <a:rPr lang="pt-BR" dirty="0"/>
              <a:t> assim, ferido: </a:t>
            </a:r>
          </a:p>
          <a:p>
            <a:r>
              <a:rPr lang="pt-BR" dirty="0"/>
              <a:t>Só, em agonia, pereceu. </a:t>
            </a:r>
          </a:p>
        </p:txBody>
      </p:sp>
    </p:spTree>
    <p:extLst>
      <p:ext uri="{BB962C8B-B14F-4D97-AF65-F5344CB8AC3E}">
        <p14:creationId xmlns:p14="http://schemas.microsoft.com/office/powerpoint/2010/main" val="3214819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MONTE DO CALVÁRIO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AEFA081-249F-4B4C-B910-5E6B81CCA00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Puro, carregou meu fardo, </a:t>
            </a:r>
          </a:p>
          <a:p>
            <a:r>
              <a:rPr lang="pt-BR" dirty="0"/>
              <a:t>Para libertar-me do pecar. </a:t>
            </a:r>
          </a:p>
          <a:p>
            <a:r>
              <a:rPr lang="pt-BR" dirty="0"/>
              <a:t>Esse foi o dia mais feliz, </a:t>
            </a:r>
          </a:p>
          <a:p>
            <a:r>
              <a:rPr lang="pt-BR" dirty="0"/>
              <a:t>Pois morreu </a:t>
            </a:r>
            <a:r>
              <a:rPr lang="pt-BR" dirty="0" err="1"/>
              <a:t>p’ra</a:t>
            </a:r>
            <a:r>
              <a:rPr lang="pt-BR" dirty="0"/>
              <a:t> me salvar!</a:t>
            </a:r>
          </a:p>
        </p:txBody>
      </p:sp>
    </p:spTree>
    <p:extLst>
      <p:ext uri="{BB962C8B-B14F-4D97-AF65-F5344CB8AC3E}">
        <p14:creationId xmlns:p14="http://schemas.microsoft.com/office/powerpoint/2010/main" val="42507559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196</Words>
  <Application>Microsoft Office PowerPoint</Application>
  <PresentationFormat>Apresentação na tela (16:9)</PresentationFormat>
  <Paragraphs>48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5" baseType="lpstr">
      <vt:lpstr>Arial</vt:lpstr>
      <vt:lpstr>BentonSans Black</vt:lpstr>
      <vt:lpstr>BentonSans Bold</vt:lpstr>
      <vt:lpstr>BentonSans Regular</vt:lpstr>
      <vt:lpstr>Calibri</vt:lpstr>
      <vt:lpstr>Tema do Office</vt:lpstr>
      <vt:lpstr>MONTE DO CALVÁRIO</vt:lpstr>
      <vt:lpstr>MONTE DO CALVÁRIO</vt:lpstr>
      <vt:lpstr>MONTE DO CALVÁRIO</vt:lpstr>
      <vt:lpstr>MONTE DO CALVÁRIO</vt:lpstr>
      <vt:lpstr>MONTE DO CALVÁRIO</vt:lpstr>
      <vt:lpstr>MONTE DO CALVÁRIO</vt:lpstr>
      <vt:lpstr>MONTE DO CALVÁRIO</vt:lpstr>
      <vt:lpstr>MONTE DO CALVÁRIO</vt:lpstr>
      <vt:lpstr>MONTE DO CALVÁRIO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2019-06-12T23:31:32Z</dcterms:modified>
</cp:coreProperties>
</file>

<file path=docProps/thumbnail.jpeg>
</file>